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4"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63" autoAdjust="0"/>
    <p:restoredTop sz="94660"/>
  </p:normalViewPr>
  <p:slideViewPr>
    <p:cSldViewPr>
      <p:cViewPr>
        <p:scale>
          <a:sx n="70" d="100"/>
          <a:sy n="70" d="100"/>
        </p:scale>
        <p:origin x="-1146"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rtlCol="0"/>
          <a:lstStyle>
            <a:lvl1pPr algn="r">
              <a:defRPr sz="1200"/>
            </a:lvl1pPr>
          </a:lstStyle>
          <a:p>
            <a:fld id="{2447E72A-D913-4DC2-9E0A-E520CE8FCC86}" type="datetimeFigureOut">
              <a:rPr lang="en-US" smtClean="0"/>
              <a:pPr/>
              <a:t>4/20/2010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rtlCol="0" anchor="b"/>
          <a:lstStyle>
            <a:lvl1pPr algn="r">
              <a:defRPr sz="1200"/>
            </a:lvl1pPr>
          </a:lstStyle>
          <a:p>
            <a:fld id="{A5D78FC6-CE17-4259-A63C-DDFC12E048F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rtl="0">
      <a:defRPr sz="1200" kern="1200">
        <a:solidFill>
          <a:schemeClr val="tx1"/>
        </a:solidFill>
        <a:latin typeface="+mn-lt"/>
        <a:ea typeface="+mn-ea"/>
        <a:cs typeface="+mn-cs"/>
      </a:defRPr>
    </a:lvl1pPr>
    <a:lvl2pPr marL="457200" algn="l" rtl="0">
      <a:defRPr sz="1200" kern="1200">
        <a:solidFill>
          <a:schemeClr val="tx1"/>
        </a:solidFill>
        <a:latin typeface="+mn-lt"/>
        <a:ea typeface="+mn-ea"/>
        <a:cs typeface="+mn-cs"/>
      </a:defRPr>
    </a:lvl2pPr>
    <a:lvl3pPr marL="914400" algn="l" rtl="0">
      <a:defRPr sz="1200" kern="1200">
        <a:solidFill>
          <a:schemeClr val="tx1"/>
        </a:solidFill>
        <a:latin typeface="+mn-lt"/>
        <a:ea typeface="+mn-ea"/>
        <a:cs typeface="+mn-cs"/>
      </a:defRPr>
    </a:lvl3pPr>
    <a:lvl4pPr marL="1371600" algn="l" rtl="0">
      <a:defRPr sz="1200" kern="1200">
        <a:solidFill>
          <a:schemeClr val="tx1"/>
        </a:solidFill>
        <a:latin typeface="+mn-lt"/>
        <a:ea typeface="+mn-ea"/>
        <a:cs typeface="+mn-cs"/>
      </a:defRPr>
    </a:lvl4pPr>
    <a:lvl5pPr marL="1828800" algn="l" rtl="0">
      <a:defRPr sz="1200" kern="1200">
        <a:solidFill>
          <a:schemeClr val="tx1"/>
        </a:solidFill>
        <a:latin typeface="+mn-lt"/>
        <a:ea typeface="+mn-ea"/>
        <a:cs typeface="+mn-cs"/>
      </a:defRPr>
    </a:lvl5pPr>
    <a:lvl6pPr marL="2286000" algn="l" rtl="0">
      <a:defRPr sz="1200" kern="1200">
        <a:solidFill>
          <a:schemeClr val="tx1"/>
        </a:solidFill>
        <a:latin typeface="+mn-lt"/>
        <a:ea typeface="+mn-ea"/>
        <a:cs typeface="+mn-cs"/>
      </a:defRPr>
    </a:lvl6pPr>
    <a:lvl7pPr marL="2743200" algn="l" rtl="0">
      <a:defRPr sz="1200" kern="1200">
        <a:solidFill>
          <a:schemeClr val="tx1"/>
        </a:solidFill>
        <a:latin typeface="+mn-lt"/>
        <a:ea typeface="+mn-ea"/>
        <a:cs typeface="+mn-cs"/>
      </a:defRPr>
    </a:lvl7pPr>
    <a:lvl8pPr marL="3200400" algn="l" rtl="0">
      <a:defRPr sz="1200" kern="1200">
        <a:solidFill>
          <a:schemeClr val="tx1"/>
        </a:solidFill>
        <a:latin typeface="+mn-lt"/>
        <a:ea typeface="+mn-ea"/>
        <a:cs typeface="+mn-cs"/>
      </a:defRPr>
    </a:lvl8pPr>
    <a:lvl9pPr marL="3657600" algn="l" rtl="0">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5D78FC6-CE17-4259-A63C-DDFC12E048FC}"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5D78FC6-CE17-4259-A63C-DDFC12E048FC}"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5D78FC6-CE17-4259-A63C-DDFC12E048FC}"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5D78FC6-CE17-4259-A63C-DDFC12E048FC}"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5D78FC6-CE17-4259-A63C-DDFC12E048FC}" type="slidenum">
              <a:rPr lang="en-US" smtClean="0"/>
              <a:pPr/>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lang="en-US" smtClean="0"/>
              <a:t>Click to edit Master title style</a:t>
            </a:r>
            <a:endParaRPr lang="en-US" dirty="0"/>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dirty="0"/>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pPr algn="ctr"/>
            <a:fld id="{743653DA-8BF4-4869-96FE-9BCF43372D46}" type="datetime8">
              <a:rPr lang="en-US" smtClean="0"/>
              <a:pPr algn="ctr"/>
              <a:t>4/20/2010 8:19 PM</a:t>
            </a:fld>
            <a:endParaRPr lang="en-US" sz="2000" dirty="0">
              <a:solidFill>
                <a:srgbClr val="FFFFFF"/>
              </a:solidFill>
            </a:endParaRPr>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pPr algn="r"/>
            <a:endParaRPr lang="en-US" dirty="0">
              <a:solidFill>
                <a:schemeClr val="tx2"/>
              </a:solidFill>
            </a:endParaRPr>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72AC53DF-4216-466D-99A7-94400E6C2A25}" type="slidenum">
              <a:rPr lang="en-US" smtClean="0"/>
              <a:pPr/>
              <a:t>‹#›</a:t>
            </a:fld>
            <a:endParaRPr lang="en-US" dirty="0">
              <a:solidFill>
                <a:schemeClr val="tx2"/>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D3816DF-213E-421B-92D3-C068DBB023D6}" type="datetime8">
              <a:rPr lang="en-US" smtClean="0">
                <a:solidFill>
                  <a:schemeClr val="tx2"/>
                </a:solidFill>
              </a:rPr>
              <a:pPr/>
              <a:t>4/20/2010 8:19 PM</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AC53DF-4216-466D-99A7-94400E6C2A25}" type="slidenum">
              <a:rPr lang="en-US" sz="1200" smtClean="0">
                <a:solidFill>
                  <a:schemeClr val="tx2"/>
                </a:solidFill>
              </a: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5562600" cy="551656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553200" y="6248402"/>
            <a:ext cx="2209800" cy="365125"/>
          </a:xfrm>
        </p:spPr>
        <p:txBody>
          <a:bodyPr/>
          <a:lstStyle/>
          <a:p>
            <a:fld id="{8D3816DF-213E-421B-92D3-C068DBB023D6}" type="datetime8">
              <a:rPr lang="en-US" smtClean="0">
                <a:solidFill>
                  <a:schemeClr val="tx2"/>
                </a:solidFill>
              </a:rPr>
              <a:pPr/>
              <a:t>4/20/2010 8:19 PM</a:t>
            </a:fld>
            <a:endParaRPr lang="en-US" dirty="0"/>
          </a:p>
        </p:txBody>
      </p:sp>
      <p:sp>
        <p:nvSpPr>
          <p:cNvPr id="5" name="Footer Placeholder 4"/>
          <p:cNvSpPr>
            <a:spLocks noGrp="1"/>
          </p:cNvSpPr>
          <p:nvPr>
            <p:ph type="ftr" sz="quarter" idx="11"/>
          </p:nvPr>
        </p:nvSpPr>
        <p:spPr>
          <a:xfrm>
            <a:off x="457201" y="6248207"/>
            <a:ext cx="5573483" cy="365125"/>
          </a:xfrm>
        </p:spPr>
        <p:txBody>
          <a:bodyPr/>
          <a:lstStyle/>
          <a:p>
            <a:endParaRPr lang="en-US"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72AC53DF-4216-466D-99A7-94400E6C2A25}" type="slidenum">
              <a:rPr lang="en-US" sz="1200" smtClean="0">
                <a:solidFill>
                  <a:schemeClr val="tx2"/>
                </a:solidFill>
              </a: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B7129108-AC8D-4212-9283-60D9E99BF07A}" type="datetime8">
              <a:rPr lang="en-US" smtClean="0"/>
              <a:pPr/>
              <a:t>4/20/2010 8:19 PM</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1AD93096-5B34-4342-9326-69289CEAE4C2}" type="slidenum">
              <a:rPr lang="en-US" smtClean="0"/>
              <a:pPr/>
              <a:t>‹#›</a:t>
            </a:fld>
            <a:endParaRPr lang="en-US" dirty="0">
              <a:solidFill>
                <a:srgbClr val="FFFFFF"/>
              </a:solidFill>
            </a:endParaRPr>
          </a:p>
        </p:txBody>
      </p:sp>
      <p:sp>
        <p:nvSpPr>
          <p:cNvPr id="8" name="Content Placeholder 7"/>
          <p:cNvSpPr>
            <a:spLocks noGrp="1"/>
          </p:cNvSpPr>
          <p:nvPr>
            <p:ph sz="quarter" idx="1"/>
          </p:nvPr>
        </p:nvSpPr>
        <p:spPr>
          <a:xfrm>
            <a:off x="612648" y="1600200"/>
            <a:ext cx="81534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en-US" smtClean="0"/>
              <a:t>Click to edit Master title style</a:t>
            </a:r>
            <a:endParaRPr lang="en-US" dirty="0"/>
          </a:p>
        </p:txBody>
      </p:sp>
      <p:sp>
        <p:nvSpPr>
          <p:cNvPr id="12" name="Date Placeholder 11"/>
          <p:cNvSpPr>
            <a:spLocks noGrp="1"/>
          </p:cNvSpPr>
          <p:nvPr>
            <p:ph type="dt" sz="half" idx="10"/>
          </p:nvPr>
        </p:nvSpPr>
        <p:spPr/>
        <p:txBody>
          <a:bodyPr/>
          <a:lstStyle/>
          <a:p>
            <a:fld id="{B6DED3D3-6235-4F4C-B439-DF277FB555A7}" type="datetime8">
              <a:rPr lang="en-US" smtClean="0"/>
              <a:pPr/>
              <a:t>4/20/2010 8:19 PM</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pPr algn="ctr"/>
            <a:fld id="{1AD93096-5B34-4342-9326-69289CEAE4C2}" type="slidenum">
              <a:rPr lang="en-US" smtClean="0"/>
              <a:pPr algn="ctr"/>
              <a:t>‹#›</a:t>
            </a:fld>
            <a:endParaRPr lang="en-US" sz="2400" dirty="0">
              <a:solidFill>
                <a:srgbClr val="FFFFFF"/>
              </a:solidFill>
            </a:endParaRPr>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609600"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2"/>
          </p:nvPr>
        </p:nvSpPr>
        <p:spPr>
          <a:xfrm>
            <a:off x="4844901"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7"/>
          <p:cNvSpPr>
            <a:spLocks noGrp="1"/>
          </p:cNvSpPr>
          <p:nvPr>
            <p:ph type="dt" sz="half" idx="15"/>
          </p:nvPr>
        </p:nvSpPr>
        <p:spPr/>
        <p:txBody>
          <a:bodyPr rtlCol="0"/>
          <a:lstStyle/>
          <a:p>
            <a:fld id="{3B5F1E3E-4B2F-4895-B65E-28B2E64F39F6}" type="datetime8">
              <a:rPr lang="en-US" smtClean="0"/>
              <a:pPr/>
              <a:t>4/20/2010 8:19 PM</a:t>
            </a:fld>
            <a:endParaRPr lang="en-US"/>
          </a:p>
        </p:txBody>
      </p:sp>
      <p:sp>
        <p:nvSpPr>
          <p:cNvPr id="10" name="Slide Number Placeholder 9"/>
          <p:cNvSpPr>
            <a:spLocks noGrp="1"/>
          </p:cNvSpPr>
          <p:nvPr>
            <p:ph type="sldNum" sz="quarter" idx="16"/>
          </p:nvPr>
        </p:nvSpPr>
        <p:spPr/>
        <p:txBody>
          <a:bodyPr rtlCol="0"/>
          <a:lstStyle/>
          <a:p>
            <a:pPr algn="ctr"/>
            <a:fld id="{1AD93096-5B34-4342-9326-69289CEAE4C2}" type="slidenum">
              <a:rPr lang="en-US" smtClean="0"/>
              <a:pPr algn="ct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lang="en-US" smtClean="0"/>
              <a:t>Click to edit Master title style</a:t>
            </a:r>
            <a:endParaRPr lang="en-US" dirty="0"/>
          </a:p>
        </p:txBody>
      </p:sp>
      <p:sp>
        <p:nvSpPr>
          <p:cNvPr id="11" name="Content Placeholder 10"/>
          <p:cNvSpPr>
            <a:spLocks noGrp="1"/>
          </p:cNvSpPr>
          <p:nvPr>
            <p:ph sz="quarter" idx="2"/>
          </p:nvPr>
        </p:nvSpPr>
        <p:spPr>
          <a:xfrm>
            <a:off x="609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4"/>
          </p:nvPr>
        </p:nvSpPr>
        <p:spPr>
          <a:xfrm>
            <a:off x="4800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Date Placeholder 9"/>
          <p:cNvSpPr>
            <a:spLocks noGrp="1"/>
          </p:cNvSpPr>
          <p:nvPr>
            <p:ph type="dt" sz="half" idx="15"/>
          </p:nvPr>
        </p:nvSpPr>
        <p:spPr/>
        <p:txBody>
          <a:bodyPr rtlCol="0"/>
          <a:lstStyle/>
          <a:p>
            <a:fld id="{63085435-8225-4333-BFFA-0096413F0D76}" type="datetime8">
              <a:rPr lang="en-US" smtClean="0"/>
              <a:pPr/>
              <a:t>4/20/2010 8:19 PM</a:t>
            </a:fld>
            <a:endParaRPr lang="en-US"/>
          </a:p>
        </p:txBody>
      </p:sp>
      <p:sp>
        <p:nvSpPr>
          <p:cNvPr id="12" name="Slide Number Placeholder 11"/>
          <p:cNvSpPr>
            <a:spLocks noGrp="1"/>
          </p:cNvSpPr>
          <p:nvPr>
            <p:ph type="sldNum" sz="quarter" idx="16"/>
          </p:nvPr>
        </p:nvSpPr>
        <p:spPr/>
        <p:txBody>
          <a:bodyPr rtlCol="0"/>
          <a:lstStyle/>
          <a:p>
            <a:pPr algn="ctr"/>
            <a:fld id="{1AD93096-5B34-4342-9326-69289CEAE4C2}" type="slidenum">
              <a:rPr lang="en-US" smtClean="0"/>
              <a:pPr algn="ct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783C494-2A87-468C-A21B-CB14FB9ABB00}" type="datetime8">
              <a:rPr lang="en-US" smtClean="0"/>
              <a:pPr/>
              <a:t>4/20/2010 8:19 PM</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1AD93096-5B34-4342-9326-69289CEAE4C2}" type="slidenum">
              <a:rPr lang="en-US" smtClean="0"/>
              <a:pPr/>
              <a:t>‹#›</a:t>
            </a:fld>
            <a:endParaRPr lang="en-US" dirty="0">
              <a:solidFill>
                <a:srgbClr val="FFFFFF"/>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180FA0-5B31-4864-A2BB-719EA5A679C6}" type="datetime8">
              <a:rPr lang="en-US" smtClean="0"/>
              <a:pPr/>
              <a:t>4/20/2010 8:19 PM</a:t>
            </a:fld>
            <a:endParaRPr lang="en-US"/>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1AD93096-5B34-4342-9326-69289CEAE4C2}" type="slidenum">
              <a:rPr lang="en-US" smtClean="0"/>
              <a:pPr/>
              <a:t>‹#›</a:t>
            </a:fld>
            <a:endParaRPr lang="en-US" dirty="0">
              <a:solidFill>
                <a:schemeClr val="tx2"/>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4BECC0C8-36B8-442A-833D-B6AACE86BB77}" type="datetime8">
              <a:rPr lang="en-US" smtClean="0"/>
              <a:pPr/>
              <a:t>4/20/2010 8:19 PM</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1AD93096-5B34-4342-9326-69289CEAE4C2}" type="slidenum">
              <a:rPr lang="en-US" smtClean="0"/>
              <a:pPr/>
              <a:t>‹#›</a:t>
            </a:fld>
            <a:endParaRPr lang="en-US" dirty="0">
              <a:solidFill>
                <a:srgbClr val="FFFFFF"/>
              </a:solidFill>
            </a:endParaRPr>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lang="en-US" smtClean="0"/>
              <a:t>Click to edit Master title style</a:t>
            </a:r>
            <a:endParaRPr lang="en-US" dirty="0"/>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2" name="Date Placeholder 11"/>
          <p:cNvSpPr>
            <a:spLocks noGrp="1"/>
          </p:cNvSpPr>
          <p:nvPr>
            <p:ph type="dt" sz="half" idx="10"/>
          </p:nvPr>
        </p:nvSpPr>
        <p:spPr>
          <a:xfrm>
            <a:off x="6248400" y="6248400"/>
            <a:ext cx="2667000" cy="365125"/>
          </a:xfrm>
        </p:spPr>
        <p:txBody>
          <a:bodyPr rtlCol="0"/>
          <a:lstStyle/>
          <a:p>
            <a:fld id="{51E20EC5-AC53-4169-941E-EDF10CD23748}" type="datetime8">
              <a:rPr lang="en-US" smtClean="0"/>
              <a:pPr/>
              <a:t>4/20/2010 8:19 PM</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pPr algn="ctr"/>
            <a:fld id="{1AD93096-5B34-4342-9326-69289CEAE4C2}" type="slidenum">
              <a:rPr lang="en-US" smtClean="0"/>
              <a:pPr algn="ctr"/>
              <a:t>‹#›</a:t>
            </a:fld>
            <a:endParaRPr lang="en-US" sz="2800" dirty="0"/>
          </a:p>
        </p:txBody>
      </p:sp>
      <p:sp>
        <p:nvSpPr>
          <p:cNvPr id="14" name="Footer Placeholder 13"/>
          <p:cNvSpPr>
            <a:spLocks noGrp="1"/>
          </p:cNvSpPr>
          <p:nvPr>
            <p:ph type="ftr" sz="quarter" idx="12"/>
          </p:nvPr>
        </p:nvSpPr>
        <p:spPr>
          <a:xfrm>
            <a:off x="1600200" y="6248206"/>
            <a:ext cx="4572000" cy="365125"/>
          </a:xfrm>
        </p:spPr>
        <p:txBody>
          <a:bodyPr rtlCol="0"/>
          <a:lstStyle/>
          <a:p>
            <a:endParaRPr lang="en-US" dirty="0"/>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lang="en-US" smtClean="0"/>
              <a:t>Click icon to add picture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lang="en-US" smtClean="0"/>
              <a:t>Click to edit Master title style</a:t>
            </a:r>
            <a:endParaRPr lang="en-US" dirty="0"/>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a:defRPr sz="1400">
                <a:solidFill>
                  <a:schemeClr val="tx2"/>
                </a:solidFill>
              </a:defRPr>
            </a:lvl1pPr>
          </a:lstStyle>
          <a:p>
            <a:fld id="{8D3816DF-213E-421B-92D3-C068DBB023D6}" type="datetime8">
              <a:rPr lang="en-US" smtClean="0">
                <a:solidFill>
                  <a:schemeClr val="tx2"/>
                </a:solidFill>
              </a:rPr>
              <a:pPr/>
              <a:t>4/20/2010 8:19 PM</a:t>
            </a:fld>
            <a:endParaRPr lang="en-US" sz="1400" dirty="0">
              <a:solidFill>
                <a:schemeClr val="tx2"/>
              </a:solidFill>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a:defRPr sz="1400">
                <a:solidFill>
                  <a:schemeClr val="tx2"/>
                </a:solidFill>
              </a:defRPr>
            </a:lvl1pPr>
          </a:lstStyle>
          <a:p>
            <a:pPr algn="r"/>
            <a:endParaRPr lang="en-US" sz="1400" dirty="0">
              <a:solidFill>
                <a:schemeClr val="tx2"/>
              </a:solidFill>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a:defRPr sz="1400" b="1">
                <a:solidFill>
                  <a:srgbClr val="FFFFFF"/>
                </a:solidFill>
              </a:defRPr>
            </a:lvl1pPr>
          </a:lstStyle>
          <a:p>
            <a:pPr algn="ctr"/>
            <a:fld id="{72AC53DF-4216-466D-99A7-94400E6C2A25}" type="slidenum">
              <a:rPr lang="en-US" sz="1200" smtClean="0">
                <a:solidFill>
                  <a:schemeClr val="tx2"/>
                </a:solidFill>
              </a:rPr>
              <a:pPr algn="ctr"/>
              <a:t>‹#›</a:t>
            </a:fld>
            <a:endParaRPr lang="en-US" sz="1400" b="1" dirty="0">
              <a:solidFill>
                <a:srgbClr val="FFFFFF"/>
              </a:solidFill>
            </a:endParaRPr>
          </a:p>
        </p:txBody>
      </p:sp>
    </p:spTree>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txStyles>
    <p:titleStyle>
      <a:lvl1pPr algn="l" rtl="0" eaLnBrk="1" latinLnBrk="0" hangingPunct="1">
        <a:spcBef>
          <a:spcPct val="0"/>
        </a:spcBef>
        <a:buNone/>
        <a:defRPr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p:bodyStyle>
    <p:otherStyle>
      <a:lvl1pPr marL="0" algn="l" rtl="0" eaLnBrk="1" hangingPunct="1">
        <a:defRPr kern="1200">
          <a:solidFill>
            <a:schemeClr val="tx1"/>
          </a:solidFill>
          <a:latin typeface="+mn-lt"/>
          <a:ea typeface="+mn-ea"/>
          <a:cs typeface="+mn-cs"/>
        </a:defRPr>
      </a:lvl1pPr>
      <a:lvl2pPr marL="457200" algn="l" rtl="0" eaLnBrk="1" hangingPunct="1">
        <a:defRPr kern="1200">
          <a:solidFill>
            <a:schemeClr val="tx1"/>
          </a:solidFill>
          <a:latin typeface="+mn-lt"/>
          <a:ea typeface="+mn-ea"/>
          <a:cs typeface="+mn-cs"/>
        </a:defRPr>
      </a:lvl2pPr>
      <a:lvl3pPr marL="914400" algn="l" rtl="0" eaLnBrk="1" hangingPunct="1">
        <a:defRPr kern="1200">
          <a:solidFill>
            <a:schemeClr val="tx1"/>
          </a:solidFill>
          <a:latin typeface="+mn-lt"/>
          <a:ea typeface="+mn-ea"/>
          <a:cs typeface="+mn-cs"/>
        </a:defRPr>
      </a:lvl3pPr>
      <a:lvl4pPr marL="1371600" algn="l" rtl="0" eaLnBrk="1" hangingPunct="1">
        <a:defRPr kern="1200">
          <a:solidFill>
            <a:schemeClr val="tx1"/>
          </a:solidFill>
          <a:latin typeface="+mn-lt"/>
          <a:ea typeface="+mn-ea"/>
          <a:cs typeface="+mn-cs"/>
        </a:defRPr>
      </a:lvl4pPr>
      <a:lvl5pPr marL="1828800" algn="l" rtl="0" eaLnBrk="1" hangingPunct="1">
        <a:defRPr kern="1200">
          <a:solidFill>
            <a:schemeClr val="tx1"/>
          </a:solidFill>
          <a:latin typeface="+mn-lt"/>
          <a:ea typeface="+mn-ea"/>
          <a:cs typeface="+mn-cs"/>
        </a:defRPr>
      </a:lvl5pPr>
      <a:lvl6pPr marL="2286000" algn="l" rtl="0" eaLnBrk="1" hangingPunct="1">
        <a:defRPr kern="1200">
          <a:solidFill>
            <a:schemeClr val="tx1"/>
          </a:solidFill>
          <a:latin typeface="+mn-lt"/>
          <a:ea typeface="+mn-ea"/>
          <a:cs typeface="+mn-cs"/>
        </a:defRPr>
      </a:lvl6pPr>
      <a:lvl7pPr marL="2743200" algn="l" rtl="0" eaLnBrk="1" hangingPunct="1">
        <a:defRPr kern="1200">
          <a:solidFill>
            <a:schemeClr val="tx1"/>
          </a:solidFill>
          <a:latin typeface="+mn-lt"/>
          <a:ea typeface="+mn-ea"/>
          <a:cs typeface="+mn-cs"/>
        </a:defRPr>
      </a:lvl7pPr>
      <a:lvl8pPr marL="3200400" algn="l" rtl="0" eaLnBrk="1" hangingPunct="1">
        <a:defRPr kern="1200">
          <a:solidFill>
            <a:schemeClr val="tx1"/>
          </a:solidFill>
          <a:latin typeface="+mn-lt"/>
          <a:ea typeface="+mn-ea"/>
          <a:cs typeface="+mn-cs"/>
        </a:defRPr>
      </a:lvl8pPr>
      <a:lvl9pPr marL="3657600" algn="l" rtl="0" eaLnBrk="1" hangingPunct="1">
        <a:defRPr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audreycouloumbis.com/"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earch.barnesandnoble.com/The-Misadventures-of-Maude-March/Lee-Adams/e/9780739335451/?itm=1&amp;USRI=misadventures+of+maude+march"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ctrTitle"/>
          </p:nvPr>
        </p:nvSpPr>
        <p:spPr>
          <a:xfrm>
            <a:off x="285720" y="4038600"/>
            <a:ext cx="8553480" cy="1828800"/>
          </a:xfrm>
        </p:spPr>
        <p:txBody>
          <a:bodyPr>
            <a:normAutofit fontScale="90000"/>
          </a:bodyPr>
          <a:lstStyle/>
          <a:p>
            <a:r>
              <a:rPr lang="en-US" dirty="0" smtClean="0"/>
              <a:t>Misadventures of </a:t>
            </a:r>
            <a:r>
              <a:rPr lang="en-US" dirty="0" err="1" smtClean="0"/>
              <a:t>maude</a:t>
            </a:r>
            <a:r>
              <a:rPr lang="en-US" dirty="0" smtClean="0"/>
              <a:t> march</a:t>
            </a:r>
            <a:r>
              <a:rPr lang="en-US" sz="3600" dirty="0" smtClean="0"/>
              <a:t/>
            </a:r>
            <a:br>
              <a:rPr lang="en-US" sz="3600" dirty="0" smtClean="0"/>
            </a:br>
            <a:r>
              <a:rPr lang="en-US" sz="3600" dirty="0" smtClean="0"/>
              <a:t>Audrey </a:t>
            </a:r>
            <a:r>
              <a:rPr lang="en-US" sz="3600" dirty="0" err="1" smtClean="0"/>
              <a:t>Coulombis</a:t>
            </a:r>
            <a:endParaRPr lang="en-US" dirty="0"/>
          </a:p>
        </p:txBody>
      </p:sp>
      <p:sp>
        <p:nvSpPr>
          <p:cNvPr id="3" name="Rectangle 2"/>
          <p:cNvSpPr>
            <a:spLocks noGrp="1"/>
          </p:cNvSpPr>
          <p:nvPr>
            <p:ph type="subTitle" idx="1"/>
          </p:nvPr>
        </p:nvSpPr>
        <p:spPr/>
        <p:txBody>
          <a:bodyPr>
            <a:normAutofit fontScale="77500" lnSpcReduction="20000"/>
          </a:bodyPr>
          <a:lstStyle/>
          <a:p>
            <a:r>
              <a:rPr lang="en-US" dirty="0" smtClean="0"/>
              <a:t>Asha Ruparell</a:t>
            </a:r>
          </a:p>
          <a:p>
            <a:r>
              <a:rPr lang="en-US" dirty="0" smtClean="0"/>
              <a:t>7A</a:t>
            </a:r>
            <a:endParaRPr lang="en-US" dirty="0"/>
          </a:p>
        </p:txBody>
      </p:sp>
      <p:pic>
        <p:nvPicPr>
          <p:cNvPr id="18434" name="Picture 2" descr="http://www.rebeccacaudill.org/teacher/covergallery/2008/Misadventures.jpg"/>
          <p:cNvPicPr>
            <a:picLocks noChangeAspect="1" noChangeArrowheads="1"/>
          </p:cNvPicPr>
          <p:nvPr/>
        </p:nvPicPr>
        <p:blipFill>
          <a:blip r:embed="rId3" cstate="print"/>
          <a:srcRect/>
          <a:stretch>
            <a:fillRect/>
          </a:stretch>
        </p:blipFill>
        <p:spPr bwMode="auto">
          <a:xfrm>
            <a:off x="2928926" y="714356"/>
            <a:ext cx="2520657" cy="3708401"/>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en-US" dirty="0" smtClean="0"/>
              <a:t>About the book</a:t>
            </a:r>
            <a:endParaRPr lang="en-US" dirty="0"/>
          </a:p>
        </p:txBody>
      </p:sp>
      <p:sp>
        <p:nvSpPr>
          <p:cNvPr id="3" name="Rectangle 2"/>
          <p:cNvSpPr>
            <a:spLocks noGrp="1"/>
          </p:cNvSpPr>
          <p:nvPr>
            <p:ph sz="quarter" idx="1"/>
          </p:nvPr>
        </p:nvSpPr>
        <p:spPr>
          <a:xfrm>
            <a:off x="612648" y="1600200"/>
            <a:ext cx="8153400" cy="5043510"/>
          </a:xfrm>
        </p:spPr>
        <p:txBody>
          <a:bodyPr>
            <a:normAutofit fontScale="85000" lnSpcReduction="20000"/>
          </a:bodyPr>
          <a:lstStyle/>
          <a:p>
            <a:r>
              <a:rPr lang="en-CA" dirty="0" smtClean="0"/>
              <a:t>Eleven-year-old Sallie March is a whip-smart tomboy and voracious reader of Western adventure novels. When she and her ladylike older sister Maude are orphaned for the second time, they decide to take matters into their own hands and escape their self-serving guardians for the wilds of the frontier and an adventure the likes of which Sallie has only read about. This time however, the wanted woman isn’t a villain out of a dime novel — it’s Sallie’s very own </a:t>
            </a:r>
            <a:r>
              <a:rPr lang="en-CA" dirty="0" err="1" smtClean="0"/>
              <a:t>sister!Narrated</a:t>
            </a:r>
            <a:r>
              <a:rPr lang="en-CA" dirty="0" smtClean="0"/>
              <a:t> by the irrepressible Sallie, what follows is the rollicking, edge-of-your-seat story of what really happened out there on the range. Not the lies the papers printed, but the honest-to-goodness truth of how things went from bad to worse and how two very different sisters went from being orphans to being outlaws and lived to tell the tale!</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en-US" dirty="0" smtClean="0"/>
              <a:t>Main Characters</a:t>
            </a:r>
            <a:endParaRPr lang="en-US" dirty="0"/>
          </a:p>
        </p:txBody>
      </p:sp>
      <p:sp>
        <p:nvSpPr>
          <p:cNvPr id="3" name="Rectangle 2"/>
          <p:cNvSpPr>
            <a:spLocks noGrp="1"/>
          </p:cNvSpPr>
          <p:nvPr>
            <p:ph sz="quarter" idx="1"/>
          </p:nvPr>
        </p:nvSpPr>
        <p:spPr>
          <a:xfrm>
            <a:off x="612648" y="1500174"/>
            <a:ext cx="8153400" cy="5143536"/>
          </a:xfrm>
        </p:spPr>
        <p:txBody>
          <a:bodyPr/>
          <a:lstStyle/>
          <a:p>
            <a:r>
              <a:rPr lang="en-US" dirty="0" smtClean="0"/>
              <a:t>Maude</a:t>
            </a:r>
          </a:p>
          <a:p>
            <a:r>
              <a:rPr lang="en-US" dirty="0" smtClean="0"/>
              <a:t>Sallie</a:t>
            </a:r>
          </a:p>
          <a:p>
            <a:r>
              <a:rPr lang="en-US" dirty="0" smtClean="0"/>
              <a:t>Aunt Ruthie</a:t>
            </a:r>
          </a:p>
          <a:p>
            <a:r>
              <a:rPr lang="en-US" dirty="0" smtClean="0"/>
              <a:t>Uncle Arlen</a:t>
            </a:r>
          </a:p>
          <a:p>
            <a:r>
              <a:rPr lang="en-US" dirty="0" smtClean="0"/>
              <a:t>Marion Hardly/Joe Harden/Dusty </a:t>
            </a:r>
            <a:r>
              <a:rPr lang="en-US" dirty="0" err="1" smtClean="0"/>
              <a:t>Har</a:t>
            </a:r>
            <a:r>
              <a:rPr lang="en-US" dirty="0" smtClean="0"/>
              <a:t> de </a:t>
            </a:r>
            <a:r>
              <a:rPr lang="en-US" dirty="0" err="1" smtClean="0"/>
              <a:t>Har</a:t>
            </a:r>
            <a:r>
              <a:rPr lang="en-US" dirty="0" smtClean="0"/>
              <a:t> </a:t>
            </a:r>
            <a:r>
              <a:rPr lang="en-US" dirty="0" err="1" smtClean="0"/>
              <a:t>Har</a:t>
            </a:r>
            <a:endParaRPr lang="en-US" dirty="0" smtClean="0"/>
          </a:p>
          <a:p>
            <a:r>
              <a:rPr lang="en-US" dirty="0" smtClean="0"/>
              <a:t>Mr. </a:t>
            </a:r>
            <a:r>
              <a:rPr lang="en-US" dirty="0" smtClean="0"/>
              <a:t>Wilbur</a:t>
            </a:r>
          </a:p>
          <a:p>
            <a:r>
              <a:rPr lang="en-US" dirty="0" smtClean="0"/>
              <a:t>Reverend </a:t>
            </a:r>
            <a:r>
              <a:rPr lang="en-US" dirty="0" err="1" smtClean="0"/>
              <a:t>Peasley</a:t>
            </a:r>
            <a:endParaRPr lang="en-US" dirty="0" smtClean="0"/>
          </a:p>
          <a:p>
            <a:r>
              <a:rPr lang="en-US" dirty="0" smtClean="0"/>
              <a:t>Mrs. </a:t>
            </a:r>
            <a:r>
              <a:rPr lang="en-US" dirty="0" err="1" smtClean="0"/>
              <a:t>Peasley</a:t>
            </a:r>
            <a:endParaRPr lang="en-US" dirty="0" smtClean="0"/>
          </a:p>
          <a:p>
            <a:r>
              <a:rPr lang="en-US" dirty="0" smtClean="0"/>
              <a:t> Mrs</a:t>
            </a:r>
            <a:r>
              <a:rPr lang="en-US" dirty="0" smtClean="0"/>
              <a:t>. </a:t>
            </a:r>
            <a:r>
              <a:rPr lang="en-US" dirty="0" err="1" smtClean="0"/>
              <a:t>Golightly</a:t>
            </a:r>
            <a:endParaRPr lang="en-US"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en-US" dirty="0" smtClean="0"/>
              <a:t>Reviews</a:t>
            </a:r>
            <a:endParaRPr lang="en-US" dirty="0"/>
          </a:p>
        </p:txBody>
      </p:sp>
      <p:sp>
        <p:nvSpPr>
          <p:cNvPr id="3" name="Rectangle 2"/>
          <p:cNvSpPr>
            <a:spLocks noGrp="1"/>
          </p:cNvSpPr>
          <p:nvPr>
            <p:ph sz="quarter" idx="1"/>
          </p:nvPr>
        </p:nvSpPr>
        <p:spPr/>
        <p:txBody>
          <a:bodyPr/>
          <a:lstStyle/>
          <a:p>
            <a:r>
              <a:rPr lang="en-US" dirty="0" smtClean="0"/>
              <a:t>“Delightful…memorable. Hard to put down, and a fun read-aloud.” – School Library Journal, Starred</a:t>
            </a:r>
          </a:p>
          <a:p>
            <a:r>
              <a:rPr lang="en-US" dirty="0" smtClean="0"/>
              <a:t>“What a pleasure to read something just for the sheer fun of the storytelling.” – </a:t>
            </a:r>
            <a:r>
              <a:rPr lang="en-US" dirty="0" err="1" smtClean="0"/>
              <a:t>Kirkus</a:t>
            </a:r>
            <a:r>
              <a:rPr lang="en-US" dirty="0" smtClean="0"/>
              <a:t> Reviews</a:t>
            </a:r>
          </a:p>
          <a:p>
            <a:r>
              <a:rPr lang="en-US" dirty="0" smtClean="0"/>
              <a:t>“A rip-roaring adventure that will keep readers glued to the saddle.” – </a:t>
            </a:r>
            <a:r>
              <a:rPr lang="en-US" smtClean="0"/>
              <a:t>Seattle Post-Intelligencer</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en-US" dirty="0" smtClean="0"/>
              <a:t>About the author</a:t>
            </a:r>
            <a:endParaRPr lang="en-US" dirty="0"/>
          </a:p>
        </p:txBody>
      </p:sp>
      <p:sp>
        <p:nvSpPr>
          <p:cNvPr id="5" name="Content Placeholder 4"/>
          <p:cNvSpPr>
            <a:spLocks noGrp="1"/>
          </p:cNvSpPr>
          <p:nvPr>
            <p:ph sz="quarter" idx="1"/>
          </p:nvPr>
        </p:nvSpPr>
        <p:spPr/>
        <p:txBody>
          <a:bodyPr>
            <a:normAutofit lnSpcReduction="10000"/>
          </a:bodyPr>
          <a:lstStyle/>
          <a:p>
            <a:r>
              <a:rPr lang="en-CA" dirty="0" smtClean="0"/>
              <a:t>Born in Illinois</a:t>
            </a:r>
          </a:p>
          <a:p>
            <a:r>
              <a:rPr lang="en-CA" i="1" dirty="0" smtClean="0"/>
              <a:t>Getting Near to Baby </a:t>
            </a:r>
            <a:r>
              <a:rPr lang="en-CA" dirty="0" smtClean="0"/>
              <a:t>won Newberry </a:t>
            </a:r>
            <a:r>
              <a:rPr lang="en-CA" dirty="0" err="1" smtClean="0"/>
              <a:t>Honor</a:t>
            </a:r>
            <a:endParaRPr lang="en-CA" dirty="0" smtClean="0"/>
          </a:p>
          <a:p>
            <a:r>
              <a:rPr lang="en-CA" i="1" dirty="0" smtClean="0"/>
              <a:t>Say Yes </a:t>
            </a:r>
            <a:r>
              <a:rPr lang="en-CA" dirty="0" smtClean="0"/>
              <a:t>– IRA Children’s Book Award</a:t>
            </a:r>
            <a:r>
              <a:rPr lang="en-CA" i="1" dirty="0" smtClean="0"/>
              <a:t> </a:t>
            </a:r>
            <a:r>
              <a:rPr lang="en-CA" dirty="0" smtClean="0"/>
              <a:t>– Bulletin Blue Ribbon Book</a:t>
            </a:r>
          </a:p>
          <a:p>
            <a:r>
              <a:rPr lang="en-CA" dirty="0" smtClean="0"/>
              <a:t>Before becoming full-time writer she worked as housekeeper, sweater designer, school custodian</a:t>
            </a:r>
          </a:p>
          <a:p>
            <a:r>
              <a:rPr lang="en-CA" dirty="0" smtClean="0"/>
              <a:t>Now lives in New York &amp; Florida with husband and dog</a:t>
            </a:r>
          </a:p>
          <a:p>
            <a:r>
              <a:rPr lang="en-CA" dirty="0" smtClean="0">
                <a:hlinkClick r:id="rId3"/>
              </a:rPr>
              <a:t>www.audreycouloumbis.com</a:t>
            </a:r>
            <a:r>
              <a:rPr lang="en-CA" dirty="0" smtClean="0"/>
              <a: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Credits</a:t>
            </a:r>
            <a:endParaRPr lang="en-CA" dirty="0"/>
          </a:p>
        </p:txBody>
      </p:sp>
      <p:sp>
        <p:nvSpPr>
          <p:cNvPr id="3" name="Content Placeholder 2"/>
          <p:cNvSpPr>
            <a:spLocks noGrp="1"/>
          </p:cNvSpPr>
          <p:nvPr>
            <p:ph sz="quarter" idx="1"/>
          </p:nvPr>
        </p:nvSpPr>
        <p:spPr>
          <a:xfrm>
            <a:off x="612648" y="1600200"/>
            <a:ext cx="8153400" cy="4972072"/>
          </a:xfrm>
        </p:spPr>
        <p:txBody>
          <a:bodyPr/>
          <a:lstStyle/>
          <a:p>
            <a:r>
              <a:rPr lang="en-CA" dirty="0" smtClean="0">
                <a:hlinkClick r:id="rId2"/>
              </a:rPr>
              <a:t>http://search.barnesandnoble.com/The-Misadventures-of-Maude-March/Lee-Adams/e/9780739335451/?</a:t>
            </a:r>
            <a:r>
              <a:rPr lang="en-CA" dirty="0" smtClean="0">
                <a:hlinkClick r:id="rId2"/>
              </a:rPr>
              <a:t>itm=1&amp;USRI=misadventures+of+maude+march</a:t>
            </a:r>
            <a:endParaRPr lang="en-CA" dirty="0" smtClean="0"/>
          </a:p>
          <a:p>
            <a:endParaRPr lang="en-CA"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Student presentatio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Student presentation</Template>
  <TotalTime>0</TotalTime>
  <Words>300</Words>
  <Application>Microsoft Office PowerPoint</Application>
  <PresentationFormat>On-screen Show (4:3)</PresentationFormat>
  <Paragraphs>33</Paragraphs>
  <Slides>6</Slides>
  <Notes>5</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Student presentation</vt:lpstr>
      <vt:lpstr>Misadventures of maude march Audrey Coulombis</vt:lpstr>
      <vt:lpstr>About the book</vt:lpstr>
      <vt:lpstr>Main Characters</vt:lpstr>
      <vt:lpstr>Reviews</vt:lpstr>
      <vt:lpstr>About the author</vt:lpstr>
      <vt:lpstr>Credits</vt:lpstr>
    </vt:vector>
  </TitlesOfParts>
  <Manager/>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2010-02-04T21:35:57Z</dcterms:created>
  <dcterms:modified xsi:type="dcterms:W3CDTF">2010-04-21T03:32:45Z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TC101671251033</vt:lpwstr>
  </property>
</Properties>
</file>